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74" r:id="rId4"/>
    <p:sldId id="276" r:id="rId5"/>
    <p:sldId id="264" r:id="rId6"/>
    <p:sldId id="275" r:id="rId7"/>
    <p:sldId id="277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78" r:id="rId18"/>
    <p:sldId id="279" r:id="rId19"/>
    <p:sldId id="280" r:id="rId20"/>
    <p:sldId id="282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РЕБЯТА С НАШЕГО ДВОРА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91800" y="4005064"/>
            <a:ext cx="4752200" cy="864096"/>
          </a:xfrm>
        </p:spPr>
        <p:txBody>
          <a:bodyPr>
            <a:normAutofit fontScale="55000" lnSpcReduction="20000"/>
          </a:bodyPr>
          <a:lstStyle/>
          <a:p>
            <a:pPr marR="0" lvl="0" algn="l" fontAlgn="base"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Администрация городского поселения Новоаганск, </a:t>
            </a:r>
          </a:p>
          <a:p>
            <a:pPr marR="0" lvl="0" algn="l" fontAlgn="base"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altLang="ru-RU" sz="2800" b="1" dirty="0" err="1" smtClean="0">
                <a:latin typeface="Times New Roman" pitchFamily="18" charset="0"/>
              </a:rPr>
              <a:t>Нижневартовский</a:t>
            </a:r>
            <a:r>
              <a:rPr lang="ru-RU" altLang="ru-RU" sz="2800" b="1" dirty="0" smtClean="0">
                <a:latin typeface="Times New Roman" pitchFamily="18" charset="0"/>
              </a:rPr>
              <a:t> район, </a:t>
            </a:r>
          </a:p>
          <a:p>
            <a:pPr marR="0" lvl="0" algn="l" fontAlgn="base"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Ханты-Мансийский автономный округ – </a:t>
            </a:r>
            <a:r>
              <a:rPr lang="ru-RU" altLang="ru-RU" sz="2800" b="1" dirty="0" err="1" smtClean="0">
                <a:latin typeface="Times New Roman" pitchFamily="18" charset="0"/>
              </a:rPr>
              <a:t>Югра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10744" cy="20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Наш девиз: 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Не унывать!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Все пройти и все узнать!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IMG_82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475868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83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475252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Мои документы\Мои рисунки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149080"/>
            <a:ext cx="288032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82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25462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настольные игры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3001962"/>
            <a:ext cx="5184576" cy="359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Мои документы\Мои рисунки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39604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704088"/>
            <a:ext cx="317869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age (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4968552" cy="3772520"/>
          </a:xfrm>
        </p:spPr>
      </p:pic>
      <p:pic>
        <p:nvPicPr>
          <p:cNvPr id="4098" name="Picture 2" descr="C:\Мои документы\Мои рисунки\images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1847850" cy="2476500"/>
          </a:xfrm>
          <a:prstGeom prst="rect">
            <a:avLst/>
          </a:prstGeom>
          <a:noFill/>
        </p:spPr>
      </p:pic>
      <p:pic>
        <p:nvPicPr>
          <p:cNvPr id="6" name="Содержимое 5" descr="image (8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67944" y="260648"/>
            <a:ext cx="4896544" cy="3744416"/>
          </a:xfrm>
        </p:spPr>
      </p:pic>
      <p:pic>
        <p:nvPicPr>
          <p:cNvPr id="4099" name="Picture 3" descr="C:\Мои документы\Мои рисунки\7841138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21088"/>
            <a:ext cx="280831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Театр, где играют дети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4" name="Содержимое 3" descr="image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80920" cy="492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68952" cy="619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96267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L3776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708920"/>
            <a:ext cx="4902696" cy="3749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C:\Мои документы\Мои рисунки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2162175" cy="2114550"/>
          </a:xfrm>
          <a:prstGeom prst="rect">
            <a:avLst/>
          </a:prstGeom>
          <a:noFill/>
        </p:spPr>
      </p:pic>
      <p:pic>
        <p:nvPicPr>
          <p:cNvPr id="6" name="Содержимое 5" descr="E7Zoe013CAE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16a8912efa4c3bbd3c193a7436b10915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492896"/>
            <a:ext cx="547260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368275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-c16c977a227eca870a6b3c5fc534426c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468052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Мои документы\Мои рисунки\1600_1200_20100116095035384293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3148608" cy="2577480"/>
          </a:xfrm>
          <a:prstGeom prst="rect">
            <a:avLst/>
          </a:prstGeom>
          <a:noFill/>
        </p:spPr>
      </p:pic>
      <p:pic>
        <p:nvPicPr>
          <p:cNvPr id="7171" name="Picture 3" descr="C:\Мои документы\Мои рисунки\Childrens_son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2656"/>
            <a:ext cx="3384376" cy="2360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поётся в известной песне: «Лето - это маленькая жизнь…»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каждому родителю хочется, чтобы его ребенок прожил эту летнюю жизнь ярко, насыщенно, интересно и главное с пользой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8363272" cy="1580923"/>
          </a:xfrm>
        </p:spPr>
        <p:txBody>
          <a:bodyPr>
            <a:noAutofit/>
          </a:bodyPr>
          <a:lstStyle/>
          <a:p>
            <a:pPr marL="0" indent="266700" algn="just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Ежегодно в летнее, каникулярное время на базе дома культуры села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Варьёган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работает хобби-центр «Теремок», который посещают дети и подростки различных категорий, из  семей в  трудной  жизненной  ситуации:  приемных, многодетных, опекаемых, в социально-опасном положении.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Home\Desktop\ЛЕТО 2018\Теремок 2018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4073643" cy="3096344"/>
          </a:xfrm>
          <a:prstGeom prst="rect">
            <a:avLst/>
          </a:prstGeom>
          <a:noFill/>
        </p:spPr>
      </p:pic>
      <p:pic>
        <p:nvPicPr>
          <p:cNvPr id="7" name="Picture 2" descr="C:\Users\Home\Desktop\ЛЕТО 2018\Теремок 2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4847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Календарно-тематический  план  хобби-центра составляется  с учетом интересов, способностей и потребностей детей и подростков. Приоритетным  направлением  в  работе  с  детьми является формирование  выбора  здорового  образа  жизни,  навыков  эффективного общения со сверстниками и взрослыми, экологическое воспитание.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Фото - Видео\фото праздники\2017\День туриста россии\DSC_01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32767">
            <a:off x="347748" y="2456141"/>
            <a:ext cx="4171303" cy="317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:\Фото - Видео\фото праздники\2014\ЛЕТО 14\IMG_1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21543">
            <a:off x="4551806" y="2424052"/>
            <a:ext cx="4334829" cy="325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Фото - Видео\фото праздники\2017\+++ Разное\IMG_20171101_130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09120"/>
            <a:ext cx="3047989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 рамках летней кампании 2018 было проведено 91 мероприятие различной направленности, которые посетили 1253 ребенка. Из них: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Дети из малообеспеченных семей - 74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Дети из многодетных семей – 82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Дети из неполных семей – 33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Состоящие на профилактическом учете - 19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5385"/>
          <a:stretch>
            <a:fillRect/>
          </a:stretch>
        </p:blipFill>
        <p:spPr>
          <a:xfrm rot="20775019">
            <a:off x="118291" y="2702580"/>
            <a:ext cx="4492864" cy="252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D:\Фото - Видео\фото для ДК 2013\фото с летней площ 2013\P7030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52250">
            <a:off x="4740974" y="2619085"/>
            <a:ext cx="3907614" cy="292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840301"/>
            <a:ext cx="3034676" cy="201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6858000"/>
          </a:xfrm>
        </p:spPr>
        <p:txBody>
          <a:bodyPr>
            <a:noAutofit/>
          </a:bodyPr>
          <a:lstStyle/>
          <a:p>
            <a:pPr mar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Распоряжением администрации городского поселения Новоаганск от 22.05.2018 № 125 утвержден Паспорт летнего оздоровительного отдыха детей в городском поселении Новоаганск в каникулярный период  2018 года. Данный документ размещен на официальном сайте поселения, был направлен во все организации и предприятия поселения.</a:t>
            </a:r>
          </a:p>
          <a:p>
            <a:pPr mar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июне на территории поселения действовали: </a:t>
            </a:r>
          </a:p>
          <a:p>
            <a:pPr marL="0" lv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 лагерей с двух разовым питанием, из них 3 на базе образовательных учреждений и по 1 на базе учреждений социальной защиты населения, спорта, культуры и молодежного центра.</a:t>
            </a:r>
          </a:p>
          <a:p>
            <a:pPr marL="0" lv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дворовых клубов, на базе учреждений дополнительного образования, культуры, спорта. Впервые была организована деятельность отряда «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Наукоград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на базе учреждения дополнительного образования «Спектр» для ребят 13-15 лет, с целью организации учебно-исследовательской деятельности, обучения основам научного познания мира.</a:t>
            </a:r>
          </a:p>
          <a:p>
            <a:pPr marL="0" lv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Охват летним отдыхом в июне составил 487 человек.</a:t>
            </a:r>
          </a:p>
          <a:p>
            <a:pPr mar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июле было организовано: </a:t>
            </a:r>
          </a:p>
          <a:p>
            <a:pPr marL="0" lv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лагерей,с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двух разовым питанием, из них 3 на базе образовательных учреждений и по 1 на базе учреждений социальной защиты населения, спорта и молодежного центра. А также две смены палаточного лагеря «Школа мужества» и палаточный лагерь на базе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Варьеганской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средней школы.</a:t>
            </a:r>
          </a:p>
          <a:p>
            <a:pPr marL="0" lv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 дворовых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клуба,на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базе учреждений  культуры и спорта</a:t>
            </a:r>
          </a:p>
          <a:p>
            <a:pPr marL="0" lv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охват 418 человек.</a:t>
            </a:r>
          </a:p>
          <a:p>
            <a:pPr mar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августе действовали:</a:t>
            </a:r>
          </a:p>
          <a:p>
            <a:pPr marL="0" lv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лагерь «Сказочная страна» на базе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Нижневартовский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КЦСОН, </a:t>
            </a:r>
          </a:p>
          <a:p>
            <a:pPr marL="0" lv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дворовых клубов на базе учреждений дополнительного образования, культуры и спорта, </a:t>
            </a:r>
          </a:p>
          <a:p>
            <a:pPr marL="0" indent="355600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охват 230 человек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Autofit/>
          </a:bodyPr>
          <a:lstStyle/>
          <a:p>
            <a:pPr algn="just" fontAlgn="base"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течение 2018 года для детей и подростков  проводятся  мероприятия различной направленности приуроченные к календарным праздникам и значимым датам.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Игровые программы, конкурсы, викторины, литературно-музыкальные программы, кино-показы, диско-программы, дни именинника…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За 3 квартала 2018 года проведено 161 мероприятие для детей  и подростков которые посетили 2876 человек.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image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706864">
            <a:off x="4181696" y="3136790"/>
            <a:ext cx="4499666" cy="298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a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801491">
            <a:off x="287684" y="2767940"/>
            <a:ext cx="4305793" cy="322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16624"/>
          </a:xfrm>
        </p:spPr>
        <p:txBody>
          <a:bodyPr>
            <a:normAutofit fontScale="90000"/>
          </a:bodyPr>
          <a:lstStyle/>
          <a:p>
            <a:pPr indent="355600"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Следует отметить, что на протяжении 10 последних лет организована деятельность летней спортивной площадки на базе ДЮСШ «Олимп» в вечернее время с 17.00 до 21.00. На футбольном поле организованы спортивные игры, эстафеты и другие спортивно-массовые мероприятия. За летний период 2018 года охват составил 165 человек. 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	Для наиболее интересного, привлекательного отдыха для всех летних лагерей была организована работа бассейна на базе ДЮСШ «Олимп» и показ мультипликационных и детских фильмов на базе Дворца культуры «Геолог» в п. Новоаганск и Сельский дома культуры в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с.Варьеган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. Кроме этого на протяжении 3 лет Этнографический парк-музей  практикует выездные выставки и мероприятия в летние лагеря.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ФОТО 2018 год\ФОТО ЛЕТНИЙ ОТДЫХ 2018\6iCnPcVx90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3427">
            <a:off x="303178" y="471741"/>
            <a:ext cx="5299247" cy="314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ФОТО 2018 год\ФОТО ЛЕТНИЙ ОТДЫХ 2018\IMG-20180601-WA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5063">
            <a:off x="3721303" y="2956400"/>
            <a:ext cx="5208030" cy="31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iewLAMrv5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836712"/>
            <a:ext cx="439864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538736" cy="22928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Мяч в ворота поскорей!</a:t>
            </a:r>
            <a:b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Мы болеем за друзей!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l1FyjfjvXV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968552" cy="320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Мои документы\Мои рисунки\images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653136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ЛЕТНЯЯ ОЗДОРОВИТЕЛЬНАЯ КОМПАНИЯ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pPr marL="0" indent="355600"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Во время каникул, на базе «Дворца культуры «Геолог» работала детская площадка, которая была поделена на три программы. В июне это была нравственно-этическая программа «Дорогою добра». В июле - экологическая программа «Маленькая страна». Ну а в августе детей порадовала оздоровительная программа </a:t>
            </a:r>
          </a:p>
          <a:p>
            <a:pPr marL="0" indent="355600"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«Летний калейдоскоп». </a:t>
            </a:r>
          </a:p>
          <a:p>
            <a:pPr marL="0" indent="355600"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Множество интересных мероприятий, различные виды самодеятельности – специалисты учреждения изрядно постарались для того, чтобы дети интересно и с пользой провели время каникул.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704088"/>
            <a:ext cx="3826768" cy="15007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«ЛЕТНИЙ КАЛЕЙДОСКОП»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4" name="Содержимое 3" descr="игровые программ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13759">
            <a:off x="3635896" y="2996952"/>
            <a:ext cx="5020270" cy="334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ЗАГС\Рабочий стол\На КОНКУРС ТЕРРИТОРИЯ ДЕТСТВА\КОНКУРС ТЕРРИТОРИЯ ДЕТСТВА\ФОТО КОНКУРС\Конкурс Ребята нашего двора\отчет фото Не скучайКа\творче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4872">
            <a:off x="257131" y="897586"/>
            <a:ext cx="4814404" cy="320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«Маленькая страна» 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Содержимое 5" descr="SL3775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24744"/>
            <a:ext cx="8363272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258816" cy="23762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Тот, кто с нами хочет плыть,</a:t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Ловким, смелым должен быть!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" name="Содержимое 4" descr="SL377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3204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L3775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780928"/>
            <a:ext cx="4974704" cy="360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Мои документы\Мои рисунки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31236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546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РЕБЯТА С НАШЕГО ДВОРА</vt:lpstr>
      <vt:lpstr>Слайд 2</vt:lpstr>
      <vt:lpstr>Следует отметить, что на протяжении 10 последних лет организована деятельность летней спортивной площадки на базе ДЮСШ «Олимп» в вечернее время с 17.00 до 21.00. На футбольном поле организованы спортивные игры, эстафеты и другие спортивно-массовые мероприятия. За летний период 2018 года охват составил 165 человек.   Для наиболее интересного, привлекательного отдыха для всех летних лагерей была организована работа бассейна на базе ДЮСШ «Олимп» и показ мультипликационных и детских фильмов на базе Дворца культуры «Геолог» в п. Новоаганск и Сельский дома культуры в с.Варьеган. Кроме этого на протяжении 3 лет Этнографический парк-музей  практикует выездные выставки и мероприятия в летние лагеря.</vt:lpstr>
      <vt:lpstr>Слайд 4</vt:lpstr>
      <vt:lpstr>Мяч в ворота поскорей! Мы болеем за друзей!</vt:lpstr>
      <vt:lpstr>ЛЕТНЯЯ ОЗДОРОВИТЕЛЬНАЯ КОМПАНИЯ </vt:lpstr>
      <vt:lpstr>«ЛЕТНИЙ КАЛЕЙДОСКОП»</vt:lpstr>
      <vt:lpstr>«Маленькая страна»  </vt:lpstr>
      <vt:lpstr>Тот, кто с нами хочет плыть, Ловким, смелым должен быть!</vt:lpstr>
      <vt:lpstr>Наш девиз:  Не унывать! Все пройти и все узнать!</vt:lpstr>
      <vt:lpstr>Слайд 11</vt:lpstr>
      <vt:lpstr>Слайд 12</vt:lpstr>
      <vt:lpstr>Театр, где играют дети</vt:lpstr>
      <vt:lpstr>Слайд 14</vt:lpstr>
      <vt:lpstr>Слайд 15</vt:lpstr>
      <vt:lpstr>Слайд 16</vt:lpstr>
      <vt:lpstr>Как поётся в известной песне: «Лето - это маленькая жизнь…»  И каждому родителю хочется, чтобы его ребенок прожил эту летнюю жизнь ярко, насыщенно, интересно и главное с пользой</vt:lpstr>
      <vt:lpstr>Календарно-тематический  план  хобби-центра составляется  с учетом интересов, способностей и потребностей детей и подростков. Приоритетным  направлением  в  работе  с  детьми является формирование  выбора  здорового  образа  жизни,  навыков  эффективного общения со сверстниками и взрослыми, экологическое воспитание.</vt:lpstr>
      <vt:lpstr>В рамках летней кампании 2018 было проведено 91 мероприятие различной направленности, которые посетили 1253 ребенка. Из них: Дети из малообеспеченных семей - 74  Дети из многодетных семей – 82 Дети из неполных семей – 33 Состоящие на профилактическом учете - 19</vt:lpstr>
      <vt:lpstr>В течение 2018 года для детей и подростков  проводятся  мероприятия различной направленности приуроченные к календарным праздникам и значимым датам.       Игровые программы, конкурсы, викторины, литературно-музыкальные программы, кино-показы, диско-программы, дни именинника…      За 3 квартала 2018 года проведено 161 мероприятие для детей  и подростков которые посетили 2876 человек.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«Веселяндия» </dc:title>
  <cp:lastModifiedBy>Work</cp:lastModifiedBy>
  <cp:revision>24</cp:revision>
  <dcterms:modified xsi:type="dcterms:W3CDTF">2018-10-11T11:31:13Z</dcterms:modified>
</cp:coreProperties>
</file>